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Actividades parte teórica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FE0CB4-2EBB-4A43-B018-82AE166C024C}"/>
              </a:ext>
            </a:extLst>
          </p:cNvPr>
          <p:cNvPicPr/>
          <p:nvPr/>
        </p:nvPicPr>
        <p:blipFill rotWithShape="1">
          <a:blip r:embed="rId2"/>
          <a:srcRect l="73377" t="23875" r="19401" b="66450"/>
          <a:stretch/>
        </p:blipFill>
        <p:spPr bwMode="auto">
          <a:xfrm>
            <a:off x="10936080" y="95937"/>
            <a:ext cx="1137064" cy="67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60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A2DD881-E086-4D1B-BFC1-D33CFABFB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9812" y="115630"/>
            <a:ext cx="609600" cy="609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39B347-1430-45F0-B40A-F2FAA30F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EF3FCE-9E46-4ED2-89EA-C3DB5D96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974" y="1408386"/>
            <a:ext cx="10401026" cy="544961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¿Qué entendéis por Plan Individualizado</a:t>
            </a:r>
            <a:r>
              <a:rPr lang="es-ES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¿Qué personas participan en la realización del PI</a:t>
            </a:r>
            <a:r>
              <a:rPr lang="es-ES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¿A qué alumnos hay que realizar un PI</a:t>
            </a:r>
            <a:r>
              <a:rPr lang="es-ES_tradnl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¿Qué temporalidad debe tener un PI? ¿Puede finalizar en cualquier momento</a:t>
            </a:r>
            <a:r>
              <a:rPr lang="es-ES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¿Has participado en la realización de algún PI</a:t>
            </a:r>
            <a:r>
              <a:rPr lang="es-ES_tradnl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¿Qué diferencia hay entre las adaptaciones metodológicas y curriculares</a:t>
            </a:r>
            <a:r>
              <a:rPr lang="es-ES_tradnl" dirty="0" smtClean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¿Todos los alumnos/as a los que se les aplica un PI, necesitan adaptaciones metodológicas y curriculares?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078" name="Picture 6" descr="Normalidad, qué es normalidad? | Salvador manjón">
            <a:extLst>
              <a:ext uri="{FF2B5EF4-FFF2-40B4-BE49-F238E27FC236}">
                <a16:creationId xmlns:a16="http://schemas.microsoft.com/office/drawing/2014/main" id="{AC1479F1-29A9-434C-9994-6F1377E4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81" y="1732053"/>
            <a:ext cx="1720413" cy="13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FE0CB4-2EBB-4A43-B018-82AE166C024C}"/>
              </a:ext>
            </a:extLst>
          </p:cNvPr>
          <p:cNvPicPr/>
          <p:nvPr/>
        </p:nvPicPr>
        <p:blipFill rotWithShape="1">
          <a:blip r:embed="rId6"/>
          <a:srcRect l="73377" t="23875" r="19401" b="66450"/>
          <a:stretch/>
        </p:blipFill>
        <p:spPr bwMode="auto">
          <a:xfrm>
            <a:off x="10936080" y="95937"/>
            <a:ext cx="1137064" cy="67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4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0"/>
    </mc:Choice>
    <mc:Fallback xmlns="">
      <p:transition spd="slow" advClick="0" advTm="9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 para responder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FE0CB4-2EBB-4A43-B018-82AE166C024C}"/>
              </a:ext>
            </a:extLst>
          </p:cNvPr>
          <p:cNvPicPr/>
          <p:nvPr/>
        </p:nvPicPr>
        <p:blipFill rotWithShape="1">
          <a:blip r:embed="rId2"/>
          <a:srcRect l="73377" t="23875" r="19401" b="66450"/>
          <a:stretch/>
        </p:blipFill>
        <p:spPr bwMode="auto">
          <a:xfrm>
            <a:off x="10936080" y="95937"/>
            <a:ext cx="1137064" cy="67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9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83B2D4E-5AB9-463F-87D4-EB5FABFE3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1725" y="173015"/>
            <a:ext cx="609600" cy="609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90C835-2A48-4EB2-A39E-28F7CBC1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60644-282E-4055-B5A3-21660C257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Haz un listado de 10 o 12 adaptaciones metodológicas que conozcas.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E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Haz un listado de 10 o 12 adaptaciones curriculares que conozcas.</a:t>
            </a:r>
          </a:p>
          <a:p>
            <a:endParaRPr lang="es-ES" dirty="0"/>
          </a:p>
        </p:txBody>
      </p:sp>
      <p:pic>
        <p:nvPicPr>
          <p:cNvPr id="4" name="Picture 6" descr="Normalidad, qué es normalidad? | Salvador manjón">
            <a:extLst>
              <a:ext uri="{FF2B5EF4-FFF2-40B4-BE49-F238E27FC236}">
                <a16:creationId xmlns:a16="http://schemas.microsoft.com/office/drawing/2014/main" id="{E0E4A23C-12E0-4599-8EEE-22DD50E4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912" y="5222384"/>
            <a:ext cx="1720413" cy="13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508620-7698-4DC4-9068-8CADAA411F7E}"/>
              </a:ext>
            </a:extLst>
          </p:cNvPr>
          <p:cNvPicPr/>
          <p:nvPr/>
        </p:nvPicPr>
        <p:blipFill rotWithShape="1">
          <a:blip r:embed="rId6"/>
          <a:srcRect l="73377" t="23875" r="19401" b="66450"/>
          <a:stretch/>
        </p:blipFill>
        <p:spPr bwMode="auto">
          <a:xfrm>
            <a:off x="10936080" y="95937"/>
            <a:ext cx="1137064" cy="67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97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000"/>
    </mc:Choice>
    <mc:Fallback xmlns="">
      <p:transition spd="slow" advTm="7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Espacio para responder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FE0CB4-2EBB-4A43-B018-82AE166C024C}"/>
              </a:ext>
            </a:extLst>
          </p:cNvPr>
          <p:cNvPicPr/>
          <p:nvPr/>
        </p:nvPicPr>
        <p:blipFill rotWithShape="1">
          <a:blip r:embed="rId2"/>
          <a:srcRect l="73377" t="23875" r="19401" b="66450"/>
          <a:stretch/>
        </p:blipFill>
        <p:spPr bwMode="auto">
          <a:xfrm>
            <a:off x="10936080" y="95937"/>
            <a:ext cx="1137064" cy="677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36419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117</Words>
  <Application>Microsoft Office PowerPoint</Application>
  <PresentationFormat>Panorámica</PresentationFormat>
  <Paragraphs>23</Paragraphs>
  <Slides>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Actividades parte teórica</vt:lpstr>
      <vt:lpstr>Actividad</vt:lpstr>
      <vt:lpstr>Espacio para responder</vt:lpstr>
      <vt:lpstr>Actividad</vt:lpstr>
      <vt:lpstr>Espacio para responder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parte teórica</dc:title>
  <dc:creator>Laia Mijana Casau</dc:creator>
  <cp:lastModifiedBy>Laia Mijana Casau</cp:lastModifiedBy>
  <cp:revision>1</cp:revision>
  <dcterms:created xsi:type="dcterms:W3CDTF">2021-05-17T16:59:31Z</dcterms:created>
  <dcterms:modified xsi:type="dcterms:W3CDTF">2021-05-17T17:01:38Z</dcterms:modified>
</cp:coreProperties>
</file>